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116632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CUADRO NOMBRAMIENTO EFECTOS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OCTUBRE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DE 2020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03" y="2307269"/>
            <a:ext cx="8298212" cy="2732859"/>
          </a:xfrm>
          <a:prstGeom prst="rect">
            <a:avLst/>
          </a:prstGeom>
        </p:spPr>
      </p:pic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339203" y="1488703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Octubre </a:t>
            </a:r>
            <a:r>
              <a:rPr lang="es-MX" sz="1600" dirty="0"/>
              <a:t>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fld id="{08DCC1CA-BC64-9342-9FC6-0A703FD15379}" type="slidenum">
              <a:rPr lang="en-US" sz="1200" smtClean="0">
                <a:solidFill>
                  <a:schemeClr val="bg1">
                    <a:lumMod val="50000"/>
                  </a:schemeClr>
                </a:solidFill>
              </a:rPr>
              <a:pPr/>
              <a:t>3</a:t>
            </a:fld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.1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2</TotalTime>
  <Words>27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</cp:revision>
  <dcterms:created xsi:type="dcterms:W3CDTF">2020-08-21T21:22:36Z</dcterms:created>
  <dcterms:modified xsi:type="dcterms:W3CDTF">2020-09-22T20:57:48Z</dcterms:modified>
</cp:coreProperties>
</file>